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24" autoAdjust="0"/>
  </p:normalViewPr>
  <p:slideViewPr>
    <p:cSldViewPr>
      <p:cViewPr>
        <p:scale>
          <a:sx n="90" d="100"/>
          <a:sy n="90" d="100"/>
        </p:scale>
        <p:origin x="-2244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E1424-BCFB-4D80-80E8-683F7BD0565E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64F34-79A2-4EB2-873D-D9617B538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82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docProps/app.xml><?xml version="1.0" encoding="utf-8"?>
<Properties xmlns="http://schemas.openxmlformats.org/officeDocument/2006/extended-properties" xmlns:vt="http://schemas.openxmlformats.org/officeDocument/2006/docPropsVTypes">
  <TotalTime>5307</TotalTime>
  <Words>551</Words>
  <Application>Microsoft Office PowerPoint</Application>
  <PresentationFormat>Экран (4:3)</PresentationFormat>
  <Paragraphs>95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Authorised user</cp:lastModifiedBy>
  <cp:revision>42</cp:revision>
  <dcterms:created xsi:type="dcterms:W3CDTF">2013-11-28T21:25:11Z</dcterms:created>
  <dcterms:modified xsi:type="dcterms:W3CDTF">2013-12-03T14:48:00Z</dcterms:modified>
</cp:coreProperties>
</file>